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C217-9801-5F11-CFC8-2D4D064BF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F526B-CD02-F3C4-5518-89788DA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69FE-D2E9-84FC-C092-CE862F78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B3997-EC80-DAAD-9694-EE2B6520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E1C0-A8B8-A8B9-46F7-2BE60573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27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6704-757C-DC13-EE2A-75C3ED0F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A1C69-BB8F-21B9-1D1D-C16853F9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EADE-B559-E282-F37B-43997933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521FD-A25D-D36A-8F23-C54AF890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03FB-2524-7546-2411-42DCCB19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141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08B4C-C391-0380-1550-3A51D8546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2880C-CD4A-35DB-039F-1BFA8DBCC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D9C2F-9F01-237A-022E-B9C13488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93CE8-96B2-E2F6-16DA-E3CB92BF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8CA5D-5CBF-1459-2DA9-31ED1571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177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7EB-6B2E-00E4-0C0C-0099612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AD5F5-0445-7070-CF3A-671E04B52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B90F1-699C-5C74-A725-C9D7629D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DF225-8853-D3CF-8D8E-4D0E161D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49F5-DB88-95DD-FACF-C22C7D23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05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A8FF-1F23-EC09-2B6C-ECE318F3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9D024-28C0-B427-931A-BEBB6113B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81BB5-5E4E-1AC1-0112-58A6023E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C9D7-63ED-9D43-D85B-FF82FBF1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C295A-D0C7-1C46-6D8E-3E4A286A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246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3F99-E729-9108-6157-434DA97B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C98F5-1505-C949-C223-DD7EAB81B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24C9F-14EE-807F-A30E-85728CFC2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A304-C644-3B7A-0343-AA7DB33E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2BFE-F233-A87B-BD4E-35A00781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ACAB1-08F8-4083-7D4D-B141A6C1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63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C074-DFB5-1B30-4A50-45CB6EC0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7EA39-D742-3497-D2E9-DADA9E98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0FE00-E1D3-580D-D37A-CA3984052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9BDD4-F69B-6E9D-7B11-BB6F650A9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1F67B-F878-7606-136E-870589488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D5442-7098-6C5F-58E8-A018FEF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3A25C-7004-2603-1DD2-21971E39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20172-B646-405A-66B3-0F9C50C0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323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35D0-7212-5A4C-3B20-1E461E0A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E1822-2C58-551A-D03B-F989F89C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31FC6-9BF1-5D0A-64E4-3B73176C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BAC86-DEB6-03F3-8FF7-4ECDE96D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05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1F568-2C1B-C940-8574-6101D6A3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268EF-DE77-9333-650E-C23014D3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2A9AD-344A-D9A4-7CC6-74633416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085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55D9-97FB-863F-8831-9EF06729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B63F-C94B-FA38-F1CA-38454FAB3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A84C5-EA01-DC16-0796-7103ED674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E32F1-7702-61A2-BD9B-968BF486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BE680-5079-C8F2-10BC-E45215F9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570CD-A940-177E-0BE0-43EA7362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129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71D1-0530-1BDD-299B-790E7FD8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E2063-0FC2-3F7F-2D1F-FB7561360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19FB-9C52-D97E-11A5-0786CCA3F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ABACE-5864-F9BD-0A3B-1A314076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B8704-8DE6-982B-21A2-E18E05AF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FDCAD-CA94-162F-2873-DF1AB6A9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183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FD304-D19F-9407-7208-33DB5844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FF2AA-3552-5342-775E-A940628C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A61A1-255D-9AE0-0921-AB755E2D10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AB3D4-C31D-466F-A0B4-5E3B1EC7019D}" type="datetimeFigureOut">
              <a:rPr lang="id-ID" smtClean="0"/>
              <a:t>24/01/2023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0AD3B-4697-6F10-C109-4CE48F4AE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30C78-BC3A-9ED6-81EF-7295C4E01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81743-FA59-4C96-96B1-72EF2CFD28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257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E7230-01B5-4D7D-C257-DE24E561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C80B9-1E7D-2943-6F71-F8956DAE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6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24A4F-F1DE-8B44-38E9-9815A5623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8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63620-7472-AC3C-D5E2-2C2E5FE6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504DC-A3A0-F4C7-97C7-0164DB8C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93575-F829-FFD4-8BB1-7600CD8E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69601-0029-0860-C69B-2D5481998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8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D26F8-BE7B-DA19-CEA9-7A60EFBE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5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433AA-D2E2-CFDF-E4BD-C6AE4A4A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7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BF215-B4C8-724D-C051-9CD6448D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B6718-B148-FB45-4C5E-48E5E6AC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FF342-13FD-9D75-4F77-AE173B3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54B5E-0E54-480D-3520-41D95F63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3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FFE65-7B33-3B48-B68B-4A1420AD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6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E1B8A-FC18-E386-9208-BF0ACB46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63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F80197-7BCC-89B4-964E-7D39AF00B3DC}"/>
              </a:ext>
            </a:extLst>
          </p:cNvPr>
          <p:cNvSpPr txBox="1"/>
          <p:nvPr/>
        </p:nvSpPr>
        <p:spPr>
          <a:xfrm>
            <a:off x="3048000" y="201356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2.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Bidang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Ekonomi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Nilai-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nilai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Pancasila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sebagai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dasar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negara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dalam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bidang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ekonomi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mengidealisasikan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terwujudnya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keadaliasan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sosial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bagi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seluruh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rakyat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IndonesiaOlehkarenaitu,kebijakanekonomi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nasional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harus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bertumpukepada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asas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asaa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-s</a:t>
            </a: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keselarasan,keserasian,dan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keseimbangan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peran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perorangan,perusahaan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swasta,dan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badan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usaha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milik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negara.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3.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Bidang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Sosial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Budaya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Diharapkan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semua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strategi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dalam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mengikuti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perkembangan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kebudayaan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selalu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berubah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itu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adalah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semua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kebijakan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sosial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budaya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harus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menekankan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rasa</a:t>
            </a: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kebersamaan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semangat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kegotongroyongan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dalam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kehidupan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bermasyarakat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,</a:t>
            </a: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berbangsa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danbernegara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4.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Bidang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Hankam</a:t>
            </a:r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Bidang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Hankam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bukan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hanya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tanggung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jawab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TNI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polri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melainkan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juga</a:t>
            </a: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merupakan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tanggung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jawab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seluruh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ff1"/>
              </a:rPr>
              <a:t>warga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 negara.</a:t>
            </a:r>
          </a:p>
          <a:p>
            <a:br>
              <a:rPr lang="en-US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062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F9419-40DC-20D1-4CE7-F29D5A5F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B2213-2EC8-773F-342E-73A06F26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8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8A216-1D01-0D4D-E1ED-F6DDE5DB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88E35-E892-F447-6E79-24B240F5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16F25-863D-ADA4-5B3F-1C6B6975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6637B-8BD5-C152-C1D7-5526826D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F7C0E-531E-7FE1-2FC6-5E20203C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6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103</Words>
  <Application>Microsoft Office PowerPoint</Application>
  <PresentationFormat>Widescreen</PresentationFormat>
  <Paragraphs>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ff1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1</cp:revision>
  <dcterms:created xsi:type="dcterms:W3CDTF">2023-01-16T18:30:09Z</dcterms:created>
  <dcterms:modified xsi:type="dcterms:W3CDTF">2023-01-24T04:35:56Z</dcterms:modified>
</cp:coreProperties>
</file>